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57" r:id="rId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Hungry Birds Website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dirty="0">
                <a:cs typeface="Calibri"/>
              </a:rPr>
              <a:t>BY:</a:t>
            </a:r>
          </a:p>
          <a:p>
            <a:pPr marL="342900" indent="-342900">
              <a:buChar char="•"/>
            </a:pPr>
            <a:r>
              <a:rPr lang="en-GB" dirty="0">
                <a:ea typeface="+mn-lt"/>
                <a:cs typeface="+mn-lt"/>
              </a:rPr>
              <a:t>Harris Charalambous - S3742332  </a:t>
            </a:r>
          </a:p>
          <a:p>
            <a:pPr marL="342900" indent="-342900">
              <a:buChar char="•"/>
            </a:pPr>
            <a:r>
              <a:rPr lang="en-GB" dirty="0">
                <a:ea typeface="+mn-lt"/>
                <a:cs typeface="+mn-lt"/>
              </a:rPr>
              <a:t>Benjamin Kiprotich - S3735277</a:t>
            </a:r>
          </a:p>
          <a:p>
            <a:pPr marL="342900" indent="-342900">
              <a:buChar char="•"/>
            </a:pPr>
            <a:r>
              <a:rPr lang="en-GB" dirty="0">
                <a:ea typeface="+mn-lt"/>
                <a:cs typeface="+mn-lt"/>
              </a:rPr>
              <a:t>Ian </a:t>
            </a:r>
            <a:r>
              <a:rPr lang="en-GB" dirty="0" err="1">
                <a:ea typeface="+mn-lt"/>
                <a:cs typeface="+mn-lt"/>
              </a:rPr>
              <a:t>Romito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Descham</a:t>
            </a:r>
            <a:r>
              <a:rPr lang="en-GB" dirty="0">
                <a:ea typeface="+mn-lt"/>
                <a:cs typeface="+mn-lt"/>
              </a:rPr>
              <a:t> - S3665571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6599BFE-9803-4C50-92B9-ABA2689EB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34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EA6AA3B-21D6-4ADF-A77F-47751994E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89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 screen with text&#10;&#10;Description generated with very high confidence">
            <a:extLst>
              <a:ext uri="{FF2B5EF4-FFF2-40B4-BE49-F238E27FC236}">
                <a16:creationId xmlns:a16="http://schemas.microsoft.com/office/drawing/2014/main" id="{76584B55-D636-4651-97C9-10137CECF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70891"/>
            <a:ext cx="10905066" cy="531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35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D174D3-94FA-47A2-AC38-0BCEF66D3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F7CEE7-ADD1-4C3D-9B46-A323330559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4053081"/>
              </p:ext>
            </p:extLst>
          </p:nvPr>
        </p:nvGraphicFramePr>
        <p:xfrm>
          <a:off x="847223" y="421105"/>
          <a:ext cx="10515596" cy="63636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9077">
                  <a:extLst>
                    <a:ext uri="{9D8B030D-6E8A-4147-A177-3AD203B41FA5}">
                      <a16:colId xmlns:a16="http://schemas.microsoft.com/office/drawing/2014/main" val="411109033"/>
                    </a:ext>
                  </a:extLst>
                </a:gridCol>
                <a:gridCol w="3643562">
                  <a:extLst>
                    <a:ext uri="{9D8B030D-6E8A-4147-A177-3AD203B41FA5}">
                      <a16:colId xmlns:a16="http://schemas.microsoft.com/office/drawing/2014/main" val="1965073885"/>
                    </a:ext>
                  </a:extLst>
                </a:gridCol>
                <a:gridCol w="3412957">
                  <a:extLst>
                    <a:ext uri="{9D8B030D-6E8A-4147-A177-3AD203B41FA5}">
                      <a16:colId xmlns:a16="http://schemas.microsoft.com/office/drawing/2014/main" val="423202607"/>
                    </a:ext>
                  </a:extLst>
                </a:gridCol>
              </a:tblGrid>
              <a:tr h="1547762">
                <a:tc>
                  <a:txBody>
                    <a:bodyPr/>
                    <a:lstStyle/>
                    <a:p>
                      <a:pPr algn="ctr" fontAlgn="base"/>
                      <a:endParaRPr lang="en-GB" sz="2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endParaRPr lang="en-GB" sz="2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endParaRPr lang="en-GB" sz="2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097684"/>
                  </a:ext>
                </a:extLst>
              </a:tr>
              <a:tr h="314390"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effectLst/>
                        </a:rPr>
                        <a:t>Benjamin Kiprotich </a:t>
                      </a:r>
                      <a:endParaRPr lang="en-GB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effectLst/>
                        </a:rPr>
                        <a:t>Harris Charalambous </a:t>
                      </a:r>
                      <a:endParaRPr lang="en-GB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effectLst/>
                        </a:rPr>
                        <a:t>Ian </a:t>
                      </a:r>
                      <a:r>
                        <a:rPr lang="en-GB" sz="1600" dirty="0" err="1">
                          <a:effectLst/>
                        </a:rPr>
                        <a:t>Romito</a:t>
                      </a:r>
                      <a:r>
                        <a:rPr lang="en-GB" sz="1600" dirty="0">
                          <a:effectLst/>
                        </a:rPr>
                        <a:t> </a:t>
                      </a:r>
                      <a:r>
                        <a:rPr lang="en-GB" sz="1600" dirty="0" err="1">
                          <a:effectLst/>
                        </a:rPr>
                        <a:t>Descham</a:t>
                      </a:r>
                      <a:r>
                        <a:rPr lang="en-GB" sz="1600" dirty="0">
                          <a:effectLst/>
                        </a:rPr>
                        <a:t> </a:t>
                      </a:r>
                      <a:endParaRPr lang="en-GB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131297"/>
                  </a:ext>
                </a:extLst>
              </a:tr>
              <a:tr h="314390"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effectLst/>
                        </a:rPr>
                        <a:t>S3735277 </a:t>
                      </a:r>
                      <a:endParaRPr lang="en-GB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effectLst/>
                        </a:rPr>
                        <a:t>S3742332   </a:t>
                      </a:r>
                      <a:endParaRPr lang="en-GB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effectLst/>
                        </a:rPr>
                        <a:t>S3665571 </a:t>
                      </a:r>
                      <a:endParaRPr lang="en-GB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489110"/>
                  </a:ext>
                </a:extLst>
              </a:tr>
              <a:tr h="4014524">
                <a:tc>
                  <a:txBody>
                    <a:bodyPr/>
                    <a:lstStyle/>
                    <a:p>
                      <a:pPr fontAlgn="base"/>
                      <a:endParaRPr lang="en-GB" sz="1400" dirty="0">
                        <a:effectLst/>
                      </a:endParaRPr>
                    </a:p>
                    <a:p>
                      <a:pPr fontAlgn="base"/>
                      <a:endParaRPr lang="en-GB" dirty="0">
                        <a:effectLst/>
                      </a:endParaRPr>
                    </a:p>
                    <a:p>
                      <a:pPr fontAlgn="base"/>
                      <a:endParaRPr lang="en-GB" dirty="0">
                        <a:effectLst/>
                      </a:endParaRPr>
                    </a:p>
                    <a:p>
                      <a:pPr fontAlgn="base"/>
                      <a:endParaRPr lang="en-GB" dirty="0">
                        <a:effectLst/>
                      </a:endParaRPr>
                    </a:p>
                    <a:p>
                      <a:pPr fontAlgn="base"/>
                      <a:endParaRPr lang="en-GB" dirty="0">
                        <a:effectLst/>
                      </a:endParaRPr>
                    </a:p>
                    <a:p>
                      <a:pPr fontAlgn="base"/>
                      <a:endParaRPr lang="en-GB" dirty="0">
                        <a:effectLst/>
                      </a:endParaRPr>
                    </a:p>
                    <a:p>
                      <a:pPr fontAlgn="base"/>
                      <a:endParaRPr lang="en-GB" dirty="0">
                        <a:effectLst/>
                      </a:endParaRPr>
                    </a:p>
                    <a:p>
                      <a:pPr fontAlgn="base"/>
                      <a:endParaRPr lang="en-GB" dirty="0">
                        <a:effectLst/>
                      </a:endParaRPr>
                    </a:p>
                    <a:p>
                      <a:pPr fontAlgn="base"/>
                      <a:endParaRPr lang="en-GB" dirty="0">
                        <a:effectLst/>
                      </a:endParaRPr>
                    </a:p>
                    <a:p>
                      <a:pPr fontAlgn="base"/>
                      <a:endParaRPr lang="en-GB" dirty="0">
                        <a:effectLst/>
                      </a:endParaRPr>
                    </a:p>
                    <a:p>
                      <a:pPr fontAlgn="base"/>
                      <a:endParaRPr lang="en-GB" dirty="0">
                        <a:effectLst/>
                      </a:endParaRPr>
                    </a:p>
                    <a:p>
                      <a:pPr fontAlgn="base"/>
                      <a:endParaRPr lang="en-GB" dirty="0">
                        <a:effectLst/>
                      </a:endParaRPr>
                    </a:p>
                    <a:p>
                      <a:pPr fontAlgn="base"/>
                      <a:endParaRPr lang="en-GB" dirty="0">
                        <a:effectLst/>
                      </a:endParaRPr>
                    </a:p>
                    <a:p>
                      <a:pPr fontAlgn="base"/>
                      <a:endParaRPr lang="en-GB" dirty="0">
                        <a:effectLst/>
                      </a:endParaRPr>
                    </a:p>
                    <a:p>
                      <a:pPr fontAlgn="base"/>
                      <a:endParaRPr lang="en-GB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GB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GB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1085993"/>
                  </a:ext>
                </a:extLst>
              </a:tr>
            </a:tbl>
          </a:graphicData>
        </a:graphic>
      </p:graphicFrame>
      <p:pic>
        <p:nvPicPr>
          <p:cNvPr id="6" name="Picture 6" descr="A picture containing person, wall, indoor, man&#10;&#10;Description generated with very high confidence">
            <a:extLst>
              <a:ext uri="{FF2B5EF4-FFF2-40B4-BE49-F238E27FC236}">
                <a16:creationId xmlns:a16="http://schemas.microsoft.com/office/drawing/2014/main" id="{2AEC0F46-99EF-4AD9-B45C-D95C074DF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01" y="468730"/>
            <a:ext cx="2559720" cy="1450809"/>
          </a:xfrm>
          <a:prstGeom prst="rect">
            <a:avLst/>
          </a:prstGeom>
        </p:spPr>
      </p:pic>
      <p:pic>
        <p:nvPicPr>
          <p:cNvPr id="8" name="Picture 8" descr="A person wearing glasses and smiling at the camera&#10;&#10;Description generated with high confidence">
            <a:extLst>
              <a:ext uri="{FF2B5EF4-FFF2-40B4-BE49-F238E27FC236}">
                <a16:creationId xmlns:a16="http://schemas.microsoft.com/office/drawing/2014/main" id="{D390FCA1-1FF9-45B6-B892-0B0BD5F68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842" y="506328"/>
            <a:ext cx="2404313" cy="1385639"/>
          </a:xfrm>
          <a:prstGeom prst="rect">
            <a:avLst/>
          </a:prstGeom>
        </p:spPr>
      </p:pic>
      <p:pic>
        <p:nvPicPr>
          <p:cNvPr id="10" name="Picture 10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8843698B-D235-40DA-8660-24F6710A9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636" y="508833"/>
            <a:ext cx="1108913" cy="1388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15EB92-64B0-4191-92D3-0D3CD2C90E86}"/>
              </a:ext>
            </a:extLst>
          </p:cNvPr>
          <p:cNvSpPr txBox="1"/>
          <p:nvPr/>
        </p:nvSpPr>
        <p:spPr>
          <a:xfrm>
            <a:off x="4724400" y="2005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/>
              <a:t>TR-Angry-Birds</a:t>
            </a:r>
            <a:r>
              <a:rPr lang="en-GB" sz="2400">
                <a:cs typeface="Calibri"/>
              </a:rPr>
              <a:t> </a:t>
            </a:r>
          </a:p>
          <a:p>
            <a:endParaRPr lang="en-GB"/>
          </a:p>
          <a:p>
            <a:pPr algn="ctr"/>
            <a:endParaRPr lang="en-GB" sz="2400">
              <a:cs typeface="Calibri"/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464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Hungry Birds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91</cp:revision>
  <dcterms:created xsi:type="dcterms:W3CDTF">2013-07-15T20:26:40Z</dcterms:created>
  <dcterms:modified xsi:type="dcterms:W3CDTF">2019-06-15T22:56:59Z</dcterms:modified>
</cp:coreProperties>
</file>